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88" r:id="rId6"/>
    <p:sldId id="289" r:id="rId7"/>
    <p:sldId id="290" r:id="rId8"/>
    <p:sldId id="294" r:id="rId9"/>
    <p:sldId id="29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274" autoAdjust="0"/>
  </p:normalViewPr>
  <p:slideViewPr>
    <p:cSldViewPr snapToGrid="0">
      <p:cViewPr>
        <p:scale>
          <a:sx n="69" d="100"/>
          <a:sy n="69" d="100"/>
        </p:scale>
        <p:origin x="1578" y="106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11/29/2019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11/29/2019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Freeform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" name="Freeform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" name="Freeform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" name="Freeform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" name="Freeform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0" name="Group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49" name="Freeform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50" name="Group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Freeform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59" name="Freeform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60" name="Freeform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61" name="Group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1" name="Group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Freeform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7" name="Group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Freeform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9" name="Group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06" name="Group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5" name="Freeform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116" name="Freeform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7" name="Group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Freeform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46" name="Group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Freeform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1" name="Group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11/29/2019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11/29/2019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11/29/2019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anchor="b">
            <a:normAutofit/>
          </a:bodyPr>
          <a:lstStyle>
            <a:lvl1pPr algn="l">
              <a:defRPr sz="5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11/29/2019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t>11/29/2019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t>11/29/2019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7" name="Freeform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9" name="Group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1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2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3" name="Group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Freeform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6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7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1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2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7" name="Group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0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1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2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3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4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5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6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7" name="Freeform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8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9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0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1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2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3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4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5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6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7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8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9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0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1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2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3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4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5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6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7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8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9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0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1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2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3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4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6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7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8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9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0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1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2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3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4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5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6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7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8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9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0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1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2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3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4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5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6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7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8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9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0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1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2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3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4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5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6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7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8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9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0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1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2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3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4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5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6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0" name="Group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Freeform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4" name="Freeform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8" name="Freeform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Freeform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Freeform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89" name="Group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Freeform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Oval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10" name="Freeform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311" name="Group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Freeform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8" name="Group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Group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Freeform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6" name="Freeform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7" name="Freeform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8" name="Freeform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9" name="Freeform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0" name="Freeform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1" name="Freeform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2" name="Freeform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3" name="Freeform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4" name="Freeform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5" name="Freeform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6" name="Freeform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7" name="Freeform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8" name="Freeform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9" name="Freeform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0" name="Freeform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1" name="Freeform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2" name="Freeform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3" name="Freeform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4" name="Freeform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5" name="Freeform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6" name="Freeform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7" name="Freeform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8" name="Freeform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9" name="Freeform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0" name="Freeform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1" name="Freeform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2" name="Freeform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3" name="Freeform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4" name="Freeform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5" name="Freeform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6" name="Freeform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7" name="Freeform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8" name="Freeform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9" name="Freeform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0" name="Freeform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1" name="Freeform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2" name="Freeform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3" name="Freeform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4" name="Freeform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5" name="Freeform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6" name="Freeform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7" name="Freeform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8" name="Freeform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9" name="Freeform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0" name="Freeform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1" name="Freeform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0" name="Group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Freeform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7" name="Freeform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8" name="Freeform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9" name="Freeform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0" name="Freeform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1" name="Freeform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2" name="Freeform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3" name="Freeform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4" name="Freeform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1" name="Group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Freeform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0" name="Freeform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1" name="Freeform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2" name="Freeform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3" name="Freeform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4" name="Freeform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5" name="Freeform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2" name="Group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Freeform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4" name="Freeform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5" name="Freeform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6" name="Freeform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7" name="Freeform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8" name="Freeform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</p:grpSp>
      <p:grpSp>
        <p:nvGrpSpPr>
          <p:cNvPr id="422" name="Group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1" name="Group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3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4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5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6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7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8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9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40" name="Group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11/29/2019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11/29/2019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11/29/2019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11/29/2019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9" name="Freeform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10" name="Group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Freeform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" name="Group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" name="Group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" name="Group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52" name="Group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61" name="Group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60" y="109057"/>
            <a:ext cx="10301680" cy="3028426"/>
          </a:xfrm>
        </p:spPr>
        <p:txBody>
          <a:bodyPr>
            <a:normAutofit fontScale="90000"/>
            <a:scene3d>
              <a:camera prst="isometricOffAxis1Right"/>
              <a:lightRig rig="threePt" dir="t"/>
            </a:scene3d>
          </a:bodyPr>
          <a:lstStyle/>
          <a:p>
            <a:r>
              <a:rPr lang="en-US" sz="13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Bookman Old Style" panose="02050604050505020204" pitchFamily="18" charset="0"/>
              </a:rPr>
              <a:t>EDUCATION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849575" y="3429000"/>
            <a:ext cx="4611497" cy="2694963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 Education can make the future better and studying is the method we want to aim success.</a:t>
            </a:r>
          </a:p>
        </p:txBody>
      </p:sp>
      <p:pic>
        <p:nvPicPr>
          <p:cNvPr id="3" name="Ramz Antigo - Zebbiana ( Reggea Remix )">
            <a:hlinkClick r:id="" action="ppaction://media"/>
            <a:extLst>
              <a:ext uri="{FF2B5EF4-FFF2-40B4-BE49-F238E27FC236}">
                <a16:creationId xmlns:a16="http://schemas.microsoft.com/office/drawing/2014/main" id="{E3FF7083-39CE-46D1-A023-ED84F680DC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123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3000">
        <p15:prstTrans prst="curtains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">
                <p:cTn id="3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2C186BB-64DF-4482-9DF0-6C7E97856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680" y="343406"/>
            <a:ext cx="7021585" cy="1284058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Bookman Old Style" panose="02050604050505020204" pitchFamily="18" charset="0"/>
              </a:rPr>
              <a:t>What is Education?</a:t>
            </a:r>
            <a:endParaRPr lang="en-PH" sz="5400" dirty="0">
              <a:latin typeface="Bookman Old Style" panose="0205060405050502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906910-0EFC-4AD9-8DC3-348D4B0098D4}"/>
              </a:ext>
            </a:extLst>
          </p:cNvPr>
          <p:cNvSpPr/>
          <p:nvPr/>
        </p:nvSpPr>
        <p:spPr>
          <a:xfrm>
            <a:off x="1269531" y="2151727"/>
            <a:ext cx="94767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oudy Old Style" panose="02020502050305020303" pitchFamily="18" charset="0"/>
              </a:rPr>
              <a:t>-Education is the wise, hopeful and respectful cultivation of learning undertaken in the belief that all should have the chance to share in life.</a:t>
            </a:r>
            <a:endParaRPr lang="en-PH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Goudy Old Style" panose="0202050205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86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3000">
        <p14:flash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881" y="335560"/>
            <a:ext cx="10044418" cy="998290"/>
          </a:xfrm>
        </p:spPr>
        <p:txBody>
          <a:bodyPr>
            <a:normAutofit/>
          </a:bodyPr>
          <a:lstStyle/>
          <a:p>
            <a:r>
              <a:rPr lang="en-US" sz="4400" dirty="0"/>
              <a:t>What is the Importance of Education?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E79B71-9717-4176-AA8E-A39AB2810236}"/>
              </a:ext>
            </a:extLst>
          </p:cNvPr>
          <p:cNvSpPr/>
          <p:nvPr/>
        </p:nvSpPr>
        <p:spPr>
          <a:xfrm>
            <a:off x="2155971" y="2157716"/>
            <a:ext cx="8154099" cy="3328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</a:rPr>
              <a:t>-gives us a knowledge of the world around us and changes it into something better. It develops in us a perspective of looking at life. It helps us build opinions and have points of view on things in life.</a:t>
            </a:r>
            <a:endParaRPr lang="en-PH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46061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826" y="338969"/>
            <a:ext cx="9133730" cy="1233424"/>
          </a:xfrm>
        </p:spPr>
        <p:txBody>
          <a:bodyPr>
            <a:normAutofit/>
          </a:bodyPr>
          <a:lstStyle/>
          <a:p>
            <a:r>
              <a:rPr lang="en-US" sz="5400" dirty="0"/>
              <a:t>How to Value Education?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FDBEFF-CDB4-490E-85EB-4BE917815A43}"/>
              </a:ext>
            </a:extLst>
          </p:cNvPr>
          <p:cNvSpPr/>
          <p:nvPr/>
        </p:nvSpPr>
        <p:spPr>
          <a:xfrm>
            <a:off x="1403883" y="1572393"/>
            <a:ext cx="9133731" cy="5180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latin typeface="Roboto" panose="02000000000000000000" pitchFamily="2" charset="0"/>
              </a:rPr>
              <a:t>-Education is important because we all have something that piques our interest, and sometimes, we crave to learn more about a certain topic.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latin typeface="Roboto" panose="02000000000000000000" pitchFamily="2" charset="0"/>
              </a:rPr>
              <a:t>-Education is fun because it teaches us all about so many different topics we never thought we could ever learn about.</a:t>
            </a:r>
          </a:p>
        </p:txBody>
      </p:sp>
    </p:spTree>
    <p:extLst>
      <p:ext uri="{BB962C8B-B14F-4D97-AF65-F5344CB8AC3E}">
        <p14:creationId xmlns:p14="http://schemas.microsoft.com/office/powerpoint/2010/main" val="14027057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allOve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467" y="357822"/>
            <a:ext cx="9048732" cy="1373997"/>
          </a:xfrm>
        </p:spPr>
        <p:txBody>
          <a:bodyPr/>
          <a:lstStyle/>
          <a:p>
            <a:r>
              <a:rPr lang="en-US" dirty="0"/>
              <a:t>How to Value Education?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7C5C34-4C8C-4A78-BFBA-9C7EFB0BB4DB}"/>
              </a:ext>
            </a:extLst>
          </p:cNvPr>
          <p:cNvSpPr/>
          <p:nvPr/>
        </p:nvSpPr>
        <p:spPr>
          <a:xfrm>
            <a:off x="1413163" y="1466696"/>
            <a:ext cx="9615055" cy="5180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latin typeface="Roboto" panose="02000000000000000000" pitchFamily="2" charset="0"/>
              </a:rPr>
              <a:t>-Education takes us traveling because we learn about different places and cultures from around the world.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latin typeface="Roboto" panose="02000000000000000000" pitchFamily="2" charset="0"/>
              </a:rPr>
              <a:t>-Education is something that is important because without it, we would never know anything.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latin typeface="Roboto" panose="02000000000000000000" pitchFamily="2" charset="0"/>
              </a:rPr>
              <a:t>-Education is not memorization for a test only to forget the material right after we take an exam.</a:t>
            </a:r>
          </a:p>
        </p:txBody>
      </p:sp>
    </p:spTree>
    <p:extLst>
      <p:ext uri="{BB962C8B-B14F-4D97-AF65-F5344CB8AC3E}">
        <p14:creationId xmlns:p14="http://schemas.microsoft.com/office/powerpoint/2010/main" val="41701492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3000">
        <p15:prstTrans prst="curtains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A306F-C66B-4570-B17B-AF561EA6A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8807" y="233130"/>
            <a:ext cx="11237752" cy="5364106"/>
          </a:xfrm>
        </p:spPr>
        <p:txBody>
          <a:bodyPr>
            <a:normAutofit/>
          </a:bodyPr>
          <a:lstStyle/>
          <a:p>
            <a:r>
              <a:rPr lang="en-US" sz="14900" dirty="0"/>
              <a:t>Thank You</a:t>
            </a:r>
            <a:endParaRPr lang="en-PH" sz="14900" dirty="0"/>
          </a:p>
        </p:txBody>
      </p:sp>
    </p:spTree>
    <p:extLst>
      <p:ext uri="{BB962C8B-B14F-4D97-AF65-F5344CB8AC3E}">
        <p14:creationId xmlns:p14="http://schemas.microsoft.com/office/powerpoint/2010/main" val="19719571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3000">
        <p15:prstTrans prst="curtains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ack to School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ll fun education presentation (widescreen).potx" id="{13F266B3-3667-4715-838E-2D35384A824B}" vid="{5EC2A2B6-6A5B-436A-9EF3-6607D16C2EDB}"/>
    </a:ext>
  </a:extLst>
</a:theme>
</file>

<file path=ppt/theme/theme2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F5AFAE-B80F-42D3-94B4-729362BC1BC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40262f94-9f35-4ac3-9a90-690165a166b7"/>
    <ds:schemaRef ds:uri="a4f35948-e619-41b3-aa29-22878b09cfd2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59B8A7B-DB68-4625-86A7-7FECB4C2A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Fall fun education presentation (widescreen)</Template>
  <TotalTime>153</TotalTime>
  <Words>217</Words>
  <Application>Microsoft Office PowerPoint</Application>
  <PresentationFormat>Widescreen</PresentationFormat>
  <Paragraphs>14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</vt:lpstr>
      <vt:lpstr>Bookman Old Style</vt:lpstr>
      <vt:lpstr>Cambria</vt:lpstr>
      <vt:lpstr>Goudy Old Style</vt:lpstr>
      <vt:lpstr>Roboto</vt:lpstr>
      <vt:lpstr>Back to School 16x9</vt:lpstr>
      <vt:lpstr>EDUCATION</vt:lpstr>
      <vt:lpstr>What is Education?</vt:lpstr>
      <vt:lpstr>What is the Importance of Education?</vt:lpstr>
      <vt:lpstr>How to Value Education?</vt:lpstr>
      <vt:lpstr>How to Value Education?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</dc:title>
  <dc:creator>DICT</dc:creator>
  <cp:lastModifiedBy>DICT</cp:lastModifiedBy>
  <cp:revision>7</cp:revision>
  <dcterms:created xsi:type="dcterms:W3CDTF">2019-11-29T01:40:57Z</dcterms:created>
  <dcterms:modified xsi:type="dcterms:W3CDTF">2019-11-29T04:14:56Z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